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57" r:id="rId4"/>
    <p:sldId id="258" r:id="rId5"/>
    <p:sldId id="259" r:id="rId6"/>
    <p:sldId id="263" r:id="rId7"/>
    <p:sldId id="261" r:id="rId8"/>
    <p:sldId id="262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9" autoAdjust="0"/>
    <p:restoredTop sz="94660"/>
  </p:normalViewPr>
  <p:slideViewPr>
    <p:cSldViewPr snapToGrid="0">
      <p:cViewPr varScale="1">
        <p:scale>
          <a:sx n="96" d="100"/>
          <a:sy n="96" d="100"/>
        </p:scale>
        <p:origin x="18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3865F-A19A-7B55-AC4C-5F5110F4A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7BD16-FF71-2BA2-6C4F-575005F2C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0D8D0-06D1-9AF7-A480-2FA525943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95FBB-B7E3-49BF-957D-16AAD12F6A3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13824-015C-BE1B-073E-B2B419B71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B8F47-337D-5BE1-95F2-F36F9A02B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CF63-CC02-4CAC-B7D6-96E35A326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79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4042B-436C-FE90-F7BA-F231CEA6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00440D-7EDE-6777-5CD9-B81F4EF9FA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03E9B-6885-6C32-F029-354529543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95FBB-B7E3-49BF-957D-16AAD12F6A3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8090F-57F9-591A-E958-944D45DB8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5580E-211B-F5B8-874C-FA11DEDED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CF63-CC02-4CAC-B7D6-96E35A326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22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3BA647-A90C-759A-32D7-5161CA8676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BFCA52-AEF0-C6AF-0287-E4058AD19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A9ADE-2235-7390-AD75-DAEB08FC8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95FBB-B7E3-49BF-957D-16AAD12F6A3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C18A4-0D0C-72E7-676C-3335BD103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91D21-A2EF-8D9A-F454-2C5BF9EC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CF63-CC02-4CAC-B7D6-96E35A326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93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DC794-1EE4-C970-13E3-B362B02DF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546E4-1A0E-C4DE-554D-55EC3B8F2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78DEF-D178-37BB-2406-FDA69DDE9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95FBB-B7E3-49BF-957D-16AAD12F6A3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FCDBC-DA57-2E6C-9C0E-A23A2E7B1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6610D-134D-1FDA-87B7-A815BA69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CF63-CC02-4CAC-B7D6-96E35A326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10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7FACF-EBE3-BBA4-C718-2D10A0296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7F5DD-137F-DF1C-2981-427DC923D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EA87D-F032-D9B9-AA1B-160E197C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95FBB-B7E3-49BF-957D-16AAD12F6A3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BE328-B8CB-CADB-EECB-E0EAAEC5B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77DF8-11EC-0CA5-A6E4-A3386A13F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CF63-CC02-4CAC-B7D6-96E35A326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47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C1547-C714-2013-DD85-98A6FC5CE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81B15-154C-405B-DA6F-7E19D8C1B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EE5A6D-9B89-86CD-982E-95CB50540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45C3F-2CF1-FBE9-EEAE-3FC8502E1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95FBB-B7E3-49BF-957D-16AAD12F6A3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A1A35-17AB-B95D-D7E9-CA0513009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B7772-7F1A-5A7B-D6DB-D4A2FB47E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CF63-CC02-4CAC-B7D6-96E35A326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96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61B34-8C5F-A10D-AFBA-9CAF5810B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557FC-FA85-7640-A519-8D4866124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3EB67-DA8E-4CC1-ED93-A9C982985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5FC5BD-7D0F-B00C-34EF-B67E42303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595FD7-31D2-1CF7-AB44-8F74C50C2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8966EB-30B0-B93E-1E07-90FAAE41E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95FBB-B7E3-49BF-957D-16AAD12F6A3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859BC4-3B62-0017-A5E4-DD7BCE054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EB4A25-C6E2-964C-7F2C-40239083B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CF63-CC02-4CAC-B7D6-96E35A326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4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482CA-A3E6-2D4C-94E4-B459839D3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9F6F9A-54A1-9F67-46E1-683415AAF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95FBB-B7E3-49BF-957D-16AAD12F6A3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28643-77FC-37F4-B176-B8B768F52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14514B-5606-BBFA-C33C-B5BBF5523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CF63-CC02-4CAC-B7D6-96E35A326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99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5D70E-A319-D7C3-84BC-EDF1C6ED3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95FBB-B7E3-49BF-957D-16AAD12F6A3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5317AA-5A34-97DB-E2D9-FE72814F3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8DA75-1371-1DD8-01AE-47ADA7D22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CF63-CC02-4CAC-B7D6-96E35A326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89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C33B2-BE78-8860-52A3-163E7B5A1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5B3E1-26CA-55CB-C1F0-BF8165064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04A432-AC9D-445B-0C1F-133A4D6E7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7D7AB1-F216-9E8C-EAAC-7DB1D6934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95FBB-B7E3-49BF-957D-16AAD12F6A3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D033D-BFBA-AA65-7D1C-C44C851BE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DC52D-85DA-5912-956E-95401EB35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CF63-CC02-4CAC-B7D6-96E35A326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4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4A36-8C58-CDE7-9D23-132287B9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13FFDF-4030-87F3-9425-751D2AF2BD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C53C9-AA1D-B6B8-23C6-58F47235A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C61AC8-4717-0202-EF6E-A9E1049AA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95FBB-B7E3-49BF-957D-16AAD12F6A3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4FA78-168F-C7F1-9CE0-D8F0491E3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621AB-E5A8-1607-316B-3ACB003F6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CF63-CC02-4CAC-B7D6-96E35A326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01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004C91-2700-EFD5-0B7D-06C479AFC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59362-240E-0E95-1384-96ACA55C0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59C85-FA2A-E903-754D-A6120B09AA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95FBB-B7E3-49BF-957D-16AAD12F6A3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35A13-0DA7-E50B-F6C1-1F15B15D6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D2BE8-1E1C-403A-81E1-B5D5C81E2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6CF63-CC02-4CAC-B7D6-96E35A326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1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BB80-102B-B2B1-F903-1426AD3EFB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8 Smart Nozzle Designs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8DF2F1-09F2-1D03-3BFA-C71685D360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Patrick Hudak and Dr. Andrew Murray</a:t>
            </a:r>
          </a:p>
        </p:txBody>
      </p:sp>
    </p:spTree>
    <p:extLst>
      <p:ext uri="{BB962C8B-B14F-4D97-AF65-F5344CB8AC3E}">
        <p14:creationId xmlns:p14="http://schemas.microsoft.com/office/powerpoint/2010/main" val="2490965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64F8-B0EB-B2A1-2864-7259B3D8A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Elastica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0B575-EA41-2D9E-CF99-7BCF5749D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for studying motion of elastic bodies</a:t>
            </a:r>
          </a:p>
          <a:p>
            <a:r>
              <a:rPr lang="en-US" dirty="0"/>
              <a:t>Models are constructed using </a:t>
            </a:r>
            <a:r>
              <a:rPr lang="en-US" dirty="0" err="1"/>
              <a:t>cosserat</a:t>
            </a:r>
            <a:r>
              <a:rPr lang="en-US" dirty="0"/>
              <a:t> rods</a:t>
            </a:r>
          </a:p>
          <a:p>
            <a:pPr lvl="1"/>
            <a:r>
              <a:rPr lang="en-US" dirty="0"/>
              <a:t>“mathematical description of 1-dimensional, slender structures that incorporates the effects of bending, twisting, stretching, and shearing”</a:t>
            </a:r>
          </a:p>
          <a:p>
            <a:r>
              <a:rPr lang="en-US" dirty="0" err="1"/>
              <a:t>PyElastica</a:t>
            </a:r>
            <a:r>
              <a:rPr lang="en-US" dirty="0"/>
              <a:t> is python-based software that can mathematically simulate motions of elastic bodies.</a:t>
            </a:r>
          </a:p>
          <a:p>
            <a:r>
              <a:rPr lang="en-US" dirty="0"/>
              <a:t>From what I can tell, this is kinematics based with no mention od dynamics</a:t>
            </a:r>
          </a:p>
          <a:p>
            <a:r>
              <a:rPr lang="en-US" dirty="0"/>
              <a:t>https://www.cosseratrods.org/#about</a:t>
            </a:r>
          </a:p>
        </p:txBody>
      </p:sp>
    </p:spTree>
    <p:extLst>
      <p:ext uri="{BB962C8B-B14F-4D97-AF65-F5344CB8AC3E}">
        <p14:creationId xmlns:p14="http://schemas.microsoft.com/office/powerpoint/2010/main" val="3095734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9FC97-1044-B757-7120-C435C9A68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Robotics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56699-1344-1056-F0E7-167BD072C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believe the modeling software is no longer available for public use.</a:t>
            </a:r>
          </a:p>
        </p:txBody>
      </p:sp>
    </p:spTree>
    <p:extLst>
      <p:ext uri="{BB962C8B-B14F-4D97-AF65-F5344CB8AC3E}">
        <p14:creationId xmlns:p14="http://schemas.microsoft.com/office/powerpoint/2010/main" val="2696662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E93FA-6496-4A4A-7DB2-FFC011FED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Model – 3mm Rounds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B044E9-8FE6-FFB7-B7E2-20C25CA22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956" y="1291508"/>
            <a:ext cx="5614589" cy="3814278"/>
          </a:xfrm>
        </p:spPr>
      </p:pic>
      <p:pic>
        <p:nvPicPr>
          <p:cNvPr id="4" name="Picture 3" descr="A white headphones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70765088-E5B7-D72A-CB18-1836E9EE6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545" y="1291508"/>
            <a:ext cx="4181952" cy="3068328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C3C03FEC-1DB4-8A7A-276D-C8F7293FE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840" y="4344730"/>
            <a:ext cx="3921362" cy="2513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494D0C-9476-228F-10CB-0768285D9553}"/>
              </a:ext>
            </a:extLst>
          </p:cNvPr>
          <p:cNvSpPr txBox="1"/>
          <p:nvPr/>
        </p:nvSpPr>
        <p:spPr>
          <a:xfrm>
            <a:off x="354944" y="5227093"/>
            <a:ext cx="3459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Dimensions</a:t>
            </a:r>
          </a:p>
          <a:p>
            <a:r>
              <a:rPr lang="en-US" dirty="0"/>
              <a:t>Radius - 27.94mm</a:t>
            </a:r>
          </a:p>
          <a:p>
            <a:r>
              <a:rPr lang="en-US" dirty="0"/>
              <a:t>Length – 137.46mm 93.74mm</a:t>
            </a:r>
          </a:p>
        </p:txBody>
      </p:sp>
    </p:spTree>
    <p:extLst>
      <p:ext uri="{BB962C8B-B14F-4D97-AF65-F5344CB8AC3E}">
        <p14:creationId xmlns:p14="http://schemas.microsoft.com/office/powerpoint/2010/main" val="2278706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3789B-6437-BA2A-4AB9-7B137453B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</a:t>
            </a:r>
            <a:r>
              <a:rPr lang="en-US" dirty="0" err="1"/>
              <a:t>Originial</a:t>
            </a:r>
            <a:r>
              <a:rPr lang="en-US" dirty="0"/>
              <a:t> Model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F93024-9BC0-E029-6196-0B2440EBE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59" y="1361874"/>
            <a:ext cx="6199736" cy="412452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A163F5-44A6-7FE4-D61E-A3868B2D7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995" y="1361874"/>
            <a:ext cx="4750875" cy="32488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1FBC0A-6ED2-7E5E-9A9C-BF6562701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241" y="4610696"/>
            <a:ext cx="2884383" cy="22176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64ED3D-ED68-6A7A-D8A4-E405959E1861}"/>
              </a:ext>
            </a:extLst>
          </p:cNvPr>
          <p:cNvSpPr txBox="1"/>
          <p:nvPr/>
        </p:nvSpPr>
        <p:spPr>
          <a:xfrm>
            <a:off x="382522" y="5643349"/>
            <a:ext cx="3459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Dimensions</a:t>
            </a:r>
          </a:p>
          <a:p>
            <a:r>
              <a:rPr lang="en-US" dirty="0"/>
              <a:t>Radius – 15mm</a:t>
            </a:r>
          </a:p>
          <a:p>
            <a:r>
              <a:rPr lang="en-US" dirty="0"/>
              <a:t>Length – 147.58mm, 104.72mm</a:t>
            </a:r>
          </a:p>
        </p:txBody>
      </p:sp>
    </p:spTree>
    <p:extLst>
      <p:ext uri="{BB962C8B-B14F-4D97-AF65-F5344CB8AC3E}">
        <p14:creationId xmlns:p14="http://schemas.microsoft.com/office/powerpoint/2010/main" val="2673224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719E4-2DC8-5A85-5A9D-6599313B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Size Torus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E391B9-99B1-6455-E508-D858DD5C5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65352"/>
            <a:ext cx="5718874" cy="39341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44190C-E1AA-2B8C-28FA-7034CC7FB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74" y="1265352"/>
            <a:ext cx="4468516" cy="3183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4E11DD-4334-34FE-F6AA-8ECB63B1B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096000" y="4449170"/>
            <a:ext cx="3793483" cy="2408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3305F5-753C-C014-939F-A732F27EB5E3}"/>
              </a:ext>
            </a:extLst>
          </p:cNvPr>
          <p:cNvSpPr txBox="1"/>
          <p:nvPr/>
        </p:nvSpPr>
        <p:spPr>
          <a:xfrm>
            <a:off x="354944" y="5486400"/>
            <a:ext cx="3459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Dimensions</a:t>
            </a:r>
          </a:p>
          <a:p>
            <a:r>
              <a:rPr lang="en-US" dirty="0"/>
              <a:t>Radius – 27.91mm</a:t>
            </a:r>
          </a:p>
          <a:p>
            <a:r>
              <a:rPr lang="en-US" dirty="0"/>
              <a:t>Length – 137.46mm, 93.74mm</a:t>
            </a:r>
          </a:p>
        </p:txBody>
      </p:sp>
    </p:spTree>
    <p:extLst>
      <p:ext uri="{BB962C8B-B14F-4D97-AF65-F5344CB8AC3E}">
        <p14:creationId xmlns:p14="http://schemas.microsoft.com/office/powerpoint/2010/main" val="1923129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9B639-2534-8534-2762-AA581333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Torus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33DEDF-62B7-8765-8A87-303CFEB7B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87969"/>
            <a:ext cx="5604491" cy="37815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1BCC8-7003-749F-8A2B-DBA1E173C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491" y="1287969"/>
            <a:ext cx="4317504" cy="30451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0399F2-3F9E-0D12-F920-9178AD404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260" y="4333165"/>
            <a:ext cx="3605965" cy="25248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C5E4C0-A62B-E6F6-2B0D-357D2B73896B}"/>
              </a:ext>
            </a:extLst>
          </p:cNvPr>
          <p:cNvSpPr txBox="1"/>
          <p:nvPr/>
        </p:nvSpPr>
        <p:spPr>
          <a:xfrm>
            <a:off x="348120" y="5595582"/>
            <a:ext cx="3459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Dimensions</a:t>
            </a:r>
          </a:p>
          <a:p>
            <a:r>
              <a:rPr lang="en-US" dirty="0"/>
              <a:t>Radius – 21mm</a:t>
            </a:r>
          </a:p>
          <a:p>
            <a:r>
              <a:rPr lang="en-US" dirty="0"/>
              <a:t>Length – 148.22mm, 106.2mm</a:t>
            </a:r>
          </a:p>
        </p:txBody>
      </p:sp>
    </p:spTree>
    <p:extLst>
      <p:ext uri="{BB962C8B-B14F-4D97-AF65-F5344CB8AC3E}">
        <p14:creationId xmlns:p14="http://schemas.microsoft.com/office/powerpoint/2010/main" val="3020017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B388B-D583-8159-6F3F-C87DA525E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Air Connector Design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BF6A1A-5171-6F7F-9826-DA8369D42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2959" y="1778781"/>
            <a:ext cx="3862416" cy="330043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A39B1E-9019-08E9-A55B-C6FB51F0B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8" y="1578754"/>
            <a:ext cx="6105570" cy="370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47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A37B2FE-15B3-2122-EC28-2A478CF11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94" y="1682218"/>
            <a:ext cx="3116834" cy="21174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EF0138-22AB-EF26-A374-836EA680B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4" y="3799643"/>
            <a:ext cx="2321531" cy="170332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1CAC6D-BC54-E022-A550-22BB69923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823" y="1610832"/>
            <a:ext cx="2922720" cy="1944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489AC7-DD31-64A8-72D2-64620DF57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551" y="3799643"/>
            <a:ext cx="2239689" cy="1531581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80BA709C-BB3B-B6FC-1FC4-5A4D5C50E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3248" y="1682218"/>
            <a:ext cx="3018517" cy="20765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53C0D3-0B82-7F04-91E8-26DA0D67C3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9694" y="3799643"/>
            <a:ext cx="2358556" cy="1680471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0D7C9307-73E1-F951-83E7-B8327B2F39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1765" y="1682218"/>
            <a:ext cx="2955570" cy="1994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B5D689-4D9B-E6E1-EF76-90E2B4C612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1765" y="3762479"/>
            <a:ext cx="2276868" cy="160590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E256812-1C6C-0AD0-84C6-55249E25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 Size Comparison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B84F47-A574-F98A-07C5-3AEFDF6C27B9}"/>
              </a:ext>
            </a:extLst>
          </p:cNvPr>
          <p:cNvSpPr txBox="1"/>
          <p:nvPr/>
        </p:nvSpPr>
        <p:spPr>
          <a:xfrm>
            <a:off x="2900149" y="3555242"/>
            <a:ext cx="36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0EEF21-42B8-909B-C275-437E100D4EE4}"/>
              </a:ext>
            </a:extLst>
          </p:cNvPr>
          <p:cNvSpPr txBox="1"/>
          <p:nvPr/>
        </p:nvSpPr>
        <p:spPr>
          <a:xfrm>
            <a:off x="5747463" y="3528470"/>
            <a:ext cx="36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B72D7-5B4A-3465-3055-121DAAFD49F5}"/>
              </a:ext>
            </a:extLst>
          </p:cNvPr>
          <p:cNvSpPr txBox="1"/>
          <p:nvPr/>
        </p:nvSpPr>
        <p:spPr>
          <a:xfrm>
            <a:off x="8805825" y="3615199"/>
            <a:ext cx="36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6B6FE7-2F7E-FA7A-32EE-E5B57359BFA8}"/>
              </a:ext>
            </a:extLst>
          </p:cNvPr>
          <p:cNvSpPr txBox="1"/>
          <p:nvPr/>
        </p:nvSpPr>
        <p:spPr>
          <a:xfrm>
            <a:off x="2508966" y="5215551"/>
            <a:ext cx="36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CF577F-C0B5-A6FF-F3FC-6DD4D19229F6}"/>
              </a:ext>
            </a:extLst>
          </p:cNvPr>
          <p:cNvSpPr txBox="1"/>
          <p:nvPr/>
        </p:nvSpPr>
        <p:spPr>
          <a:xfrm>
            <a:off x="5451416" y="4991116"/>
            <a:ext cx="36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6EBCD8-9EBE-761F-CF6D-84B538B5F89D}"/>
              </a:ext>
            </a:extLst>
          </p:cNvPr>
          <p:cNvSpPr txBox="1"/>
          <p:nvPr/>
        </p:nvSpPr>
        <p:spPr>
          <a:xfrm>
            <a:off x="8457746" y="5071939"/>
            <a:ext cx="36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D37A97-B8DC-9C58-C19C-CDC669B78417}"/>
              </a:ext>
            </a:extLst>
          </p:cNvPr>
          <p:cNvSpPr txBox="1"/>
          <p:nvPr/>
        </p:nvSpPr>
        <p:spPr>
          <a:xfrm>
            <a:off x="11511998" y="4897039"/>
            <a:ext cx="36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C05723-E864-B42A-C09B-7495B30EDD7F}"/>
              </a:ext>
            </a:extLst>
          </p:cNvPr>
          <p:cNvSpPr txBox="1"/>
          <p:nvPr/>
        </p:nvSpPr>
        <p:spPr>
          <a:xfrm>
            <a:off x="11748845" y="3389396"/>
            <a:ext cx="36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20830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B8ACD-795F-6567-F177-1093EA39C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Cross Section Size Comparison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1841A9-BFDD-3EA8-15B8-BC980660F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506" y="4711275"/>
            <a:ext cx="3065949" cy="2146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E1E918-5F0B-8C9F-ECD4-8466D03CC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86" y="4929579"/>
            <a:ext cx="2216002" cy="1703735"/>
          </a:xfrm>
          <a:prstGeom prst="rect">
            <a:avLst/>
          </a:prstGeom>
        </p:spPr>
      </p:pic>
      <p:pic>
        <p:nvPicPr>
          <p:cNvPr id="18" name="Content Placeholder 6">
            <a:extLst>
              <a:ext uri="{FF2B5EF4-FFF2-40B4-BE49-F238E27FC236}">
                <a16:creationId xmlns:a16="http://schemas.microsoft.com/office/drawing/2014/main" id="{F6B05091-1970-DABF-3569-9903400E3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880" y="2043029"/>
            <a:ext cx="4087769" cy="26199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40E54F5-DD16-E02E-FAAC-2626DBC6B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597649" y="2043029"/>
            <a:ext cx="4202018" cy="26682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9F9B853-90B4-9AD9-A967-AAB0D9093599}"/>
              </a:ext>
            </a:extLst>
          </p:cNvPr>
          <p:cNvSpPr txBox="1"/>
          <p:nvPr/>
        </p:nvSpPr>
        <p:spPr>
          <a:xfrm>
            <a:off x="2392333" y="1552188"/>
            <a:ext cx="2558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Cross Sections</a:t>
            </a:r>
          </a:p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51600-42B8-B0C6-75F8-D92EED8A8D55}"/>
              </a:ext>
            </a:extLst>
          </p:cNvPr>
          <p:cNvSpPr txBox="1"/>
          <p:nvPr/>
        </p:nvSpPr>
        <p:spPr>
          <a:xfrm>
            <a:off x="6796585" y="1506022"/>
            <a:ext cx="22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Torus Cross Sections</a:t>
            </a:r>
          </a:p>
        </p:txBody>
      </p:sp>
    </p:spTree>
    <p:extLst>
      <p:ext uri="{BB962C8B-B14F-4D97-AF65-F5344CB8AC3E}">
        <p14:creationId xmlns:p14="http://schemas.microsoft.com/office/powerpoint/2010/main" val="2638197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4D75-7080-72C6-74D7-36B94521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65FD7-3999-3AE8-D271-454A01B3F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Look at CFD fluid </a:t>
            </a:r>
            <a:r>
              <a:rPr lang="en-US" dirty="0"/>
              <a:t>give this a few hours and download new SW</a:t>
            </a:r>
          </a:p>
          <a:p>
            <a:r>
              <a:rPr lang="en-US" dirty="0"/>
              <a:t>Did we hear back from ally ask for an update on prints on </a:t>
            </a:r>
            <a:r>
              <a:rPr lang="en-US" dirty="0" err="1"/>
              <a:t>friday</a:t>
            </a:r>
            <a:endParaRPr lang="en-US" dirty="0"/>
          </a:p>
          <a:p>
            <a:r>
              <a:rPr lang="en-US" dirty="0"/>
              <a:t>Get rid of non-pertinent information and models</a:t>
            </a:r>
          </a:p>
          <a:p>
            <a:r>
              <a:rPr lang="en-US" dirty="0"/>
              <a:t>Clean up google drive make one soft robotic folder for all summer work</a:t>
            </a:r>
          </a:p>
          <a:p>
            <a:r>
              <a:rPr lang="en-US" dirty="0"/>
              <a:t>Try to run water through the model</a:t>
            </a:r>
          </a:p>
          <a:p>
            <a:pPr lvl="1"/>
            <a:r>
              <a:rPr lang="en-US" dirty="0"/>
              <a:t>Need to make fitting for nozzle</a:t>
            </a:r>
          </a:p>
          <a:p>
            <a:r>
              <a:rPr lang="en-US" dirty="0"/>
              <a:t>Build Testing Rig</a:t>
            </a:r>
          </a:p>
          <a:p>
            <a:r>
              <a:rPr lang="en-US" dirty="0"/>
              <a:t>Review assembling and animating a 4 bar mechanism connected by revolute or prismatic joints</a:t>
            </a:r>
          </a:p>
          <a:p>
            <a:r>
              <a:rPr lang="en-US" dirty="0"/>
              <a:t>Helix with offset chamber and more space between layers</a:t>
            </a:r>
          </a:p>
          <a:p>
            <a:r>
              <a:rPr lang="en-US" dirty="0"/>
              <a:t>Hexagonal/Octagonal helix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95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266</Words>
  <Application>Microsoft Office PowerPoint</Application>
  <PresentationFormat>Widescreen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8 Smart Nozzle Designs</vt:lpstr>
      <vt:lpstr>Original Model – 3mm Rounds</vt:lpstr>
      <vt:lpstr>Thin Originial Model</vt:lpstr>
      <vt:lpstr>Full Size Torus Model</vt:lpstr>
      <vt:lpstr>Thin Torus Model</vt:lpstr>
      <vt:lpstr>New Air Connector Design</vt:lpstr>
      <vt:lpstr>Model Size Comparison</vt:lpstr>
      <vt:lpstr>Model Cross Section Size Comparison</vt:lpstr>
      <vt:lpstr>PowerPoint Presentation</vt:lpstr>
      <vt:lpstr>Elastica</vt:lpstr>
      <vt:lpstr>Soft Robotics Toolkit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Do List</dc:title>
  <dc:creator>Patrick Hudak</dc:creator>
  <cp:lastModifiedBy>Patrick Hudak</cp:lastModifiedBy>
  <cp:revision>7</cp:revision>
  <dcterms:created xsi:type="dcterms:W3CDTF">2022-07-08T06:01:50Z</dcterms:created>
  <dcterms:modified xsi:type="dcterms:W3CDTF">2022-08-03T15:25:58Z</dcterms:modified>
</cp:coreProperties>
</file>